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отношений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63BDA66B-B70D-4014-ACE9-137ED0F4D6F1}" type="presOf" srcId="{08393821-E73D-45EE-8533-5BF7F40A73ED}" destId="{0C9F5B0F-6C7A-4AFB-AE83-31D9C80B3F25}" srcOrd="0" destOrd="0" presId="urn:microsoft.com/office/officeart/2005/8/layout/arrow5"/>
    <dgm:cxn modelId="{B389FEE3-1664-4D70-BAE7-107CAA90F995}" type="presOf" srcId="{FF42EB97-A9C2-4027-897F-320BDB5D8DA4}" destId="{030CD297-84E8-4E49-9ABB-478F32FCB2BF}" srcOrd="0" destOrd="0" presId="urn:microsoft.com/office/officeart/2005/8/layout/arrow5"/>
    <dgm:cxn modelId="{22D8F61E-68F5-4409-BDE9-59CF19E2F4B4}" type="presOf" srcId="{3813348D-8369-46F9-A692-1586B98518B8}" destId="{23B4218A-5343-4C99-B81C-DD172993C80D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7B72C5EF-A605-41D9-ACA2-9B2E7F462058}" type="presParOf" srcId="{030CD297-84E8-4E49-9ABB-478F32FCB2BF}" destId="{23B4218A-5343-4C99-B81C-DD172993C80D}" srcOrd="0" destOrd="0" presId="urn:microsoft.com/office/officeart/2005/8/layout/arrow5"/>
    <dgm:cxn modelId="{549BFB18-9343-4A09-89C6-C5290E55F5C1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</a:t>
          </a: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инвариантная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отношений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9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5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135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19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204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719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00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467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1729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95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56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01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63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78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410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73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8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710EC4-28FE-44B1-BA8C-8C50DCE0CB6A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51B7F7-EE88-4464-B840-70EECB8D70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8143" y="1811863"/>
            <a:ext cx="6210677" cy="1515533"/>
          </a:xfrm>
        </p:spPr>
        <p:txBody>
          <a:bodyPr/>
          <a:lstStyle/>
          <a:p>
            <a:r>
              <a:rPr lang="ru-RU" sz="2800" b="1" dirty="0" smtClean="0"/>
              <a:t>Презентация </a:t>
            </a:r>
            <a:r>
              <a:rPr lang="ru-RU" sz="2800" b="1" dirty="0" smtClean="0"/>
              <a:t>образовательной программы дошкольного образования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7113" y="3795396"/>
            <a:ext cx="5308866" cy="137765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Муниципального дошкольного образовательного бюджетного учреждения центра </a:t>
            </a:r>
            <a:r>
              <a:rPr lang="ru-RU" dirty="0" smtClean="0"/>
              <a:t>развития ребенка – </a:t>
            </a:r>
            <a:r>
              <a:rPr lang="ru-RU" dirty="0" smtClean="0"/>
              <a:t>детского сада </a:t>
            </a:r>
            <a:r>
              <a:rPr lang="ru-RU" dirty="0" smtClean="0"/>
              <a:t>№86 </a:t>
            </a:r>
            <a:r>
              <a:rPr lang="ru-RU" dirty="0" smtClean="0"/>
              <a:t>муниципального образования городской округ город-курорт Сочи Краснодарского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86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7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2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794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66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7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847783" cy="5201684"/>
          </a:xfrm>
        </p:spPr>
        <p:txBody>
          <a:bodyPr>
            <a:noAutofit/>
          </a:bodyPr>
          <a:lstStyle/>
          <a:p>
            <a:r>
              <a:rPr lang="ru-RU" sz="1800" dirty="0"/>
              <a:t>Краткая презентация программы</a:t>
            </a:r>
            <a:br>
              <a:rPr lang="ru-RU" sz="1800" dirty="0"/>
            </a:br>
            <a:r>
              <a:rPr lang="ru-RU" sz="1800" dirty="0"/>
              <a:t>	</a:t>
            </a:r>
            <a:r>
              <a:rPr lang="ru-RU" sz="1800" dirty="0" smtClean="0"/>
              <a:t>Образовательная </a:t>
            </a:r>
            <a:r>
              <a:rPr lang="ru-RU" sz="1800" dirty="0"/>
              <a:t>программа </a:t>
            </a:r>
            <a:r>
              <a:rPr lang="ru-RU" sz="1800" dirty="0" smtClean="0"/>
              <a:t>дошкольного образования МДОБУ </a:t>
            </a:r>
            <a:r>
              <a:rPr lang="ru-RU" sz="1800" dirty="0"/>
              <a:t>центра развития ребенка – детского сада № 86 г. Сочи (Далее Программа) разработана авторским коллективом: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Л.С. </a:t>
            </a:r>
            <a:r>
              <a:rPr lang="ru-RU" sz="1800" dirty="0" err="1"/>
              <a:t>Новак</a:t>
            </a:r>
            <a:r>
              <a:rPr lang="ru-RU" sz="1800" dirty="0"/>
              <a:t> заведующая МДОБУ № 86, Заслуженный учитель Кубани;</a:t>
            </a:r>
            <a:br>
              <a:rPr lang="ru-RU" sz="1800" dirty="0"/>
            </a:br>
            <a:r>
              <a:rPr lang="ru-RU" sz="1800" dirty="0"/>
              <a:t>Н.А. </a:t>
            </a:r>
            <a:r>
              <a:rPr lang="ru-RU" sz="1800" dirty="0" err="1"/>
              <a:t>Мамадалиева</a:t>
            </a:r>
            <a:r>
              <a:rPr lang="ru-RU" sz="1800" dirty="0"/>
              <a:t> </a:t>
            </a:r>
            <a:r>
              <a:rPr lang="ru-RU" sz="1800" dirty="0" smtClean="0"/>
              <a:t>старший воспитатель, первая кв. категория;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Н.А</a:t>
            </a:r>
            <a:r>
              <a:rPr lang="ru-RU" sz="1800" dirty="0"/>
              <a:t>. Хрусталева педагог-психолог, высшая </a:t>
            </a:r>
            <a:r>
              <a:rPr lang="ru-RU" sz="1800" dirty="0" smtClean="0"/>
              <a:t>кв. категория</a:t>
            </a:r>
            <a:r>
              <a:rPr lang="ru-RU" sz="1800" dirty="0"/>
              <a:t>, «Почетный работник общего образования РФ»;</a:t>
            </a:r>
            <a:br>
              <a:rPr lang="ru-RU" sz="1800" dirty="0"/>
            </a:br>
            <a:r>
              <a:rPr lang="ru-RU" sz="1800" dirty="0"/>
              <a:t>Программа предназначена для воспитания и развития детей от 2 до 7 лет.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696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alt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– </a:t>
            </a:r>
            <a:endParaRPr lang="ru-RU" alt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8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4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4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18212080"/>
              </p:ext>
            </p:extLst>
          </p:nvPr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6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209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66127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132</TotalTime>
  <Words>1044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 Unicode MS</vt:lpstr>
      <vt:lpstr>SimSun</vt:lpstr>
      <vt:lpstr>Arial</vt:lpstr>
      <vt:lpstr>Calibri</vt:lpstr>
      <vt:lpstr>Garamond</vt:lpstr>
      <vt:lpstr>Mangal</vt:lpstr>
      <vt:lpstr>Symbol</vt:lpstr>
      <vt:lpstr>Times New Roman</vt:lpstr>
      <vt:lpstr>Wingdings</vt:lpstr>
      <vt:lpstr>Натуральные материалы</vt:lpstr>
      <vt:lpstr>Презентация образовательной программы дошкольного образования</vt:lpstr>
      <vt:lpstr>Краткая презентация программы  Образовательная программа дошкольного образования МДОБУ центра развития ребенка – детского сада № 86 г. Сочи (Далее Программа) разработана авторским коллективом:     Л.С. Новак заведующая МДОБУ № 86, Заслуженный учитель Кубани; Н.А. Мамадалиева старший воспитатель, первая кв. категория; Н.А. Хрусталева педагог-психолог, высшая кв. категория, «Почетный работник общего образования РФ»; Программа предназначена для воспитания и развития детей от 2 до 7 лет. 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основной образовательной программы</dc:title>
  <dc:creator>Пользователь</dc:creator>
  <cp:lastModifiedBy>USER</cp:lastModifiedBy>
  <cp:revision>5</cp:revision>
  <dcterms:created xsi:type="dcterms:W3CDTF">2016-02-26T10:19:54Z</dcterms:created>
  <dcterms:modified xsi:type="dcterms:W3CDTF">2023-10-23T13:15:10Z</dcterms:modified>
</cp:coreProperties>
</file>